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55" r:id="rId5"/>
    <p:sldId id="261" r:id="rId6"/>
    <p:sldId id="262" r:id="rId7"/>
    <p:sldId id="264" r:id="rId8"/>
    <p:sldId id="265" r:id="rId9"/>
    <p:sldId id="266" r:id="rId10"/>
    <p:sldId id="267" r:id="rId11"/>
    <p:sldId id="258" r:id="rId12"/>
    <p:sldId id="268" r:id="rId13"/>
    <p:sldId id="269" r:id="rId14"/>
    <p:sldId id="270" r:id="rId15"/>
    <p:sldId id="332" r:id="rId16"/>
    <p:sldId id="271" r:id="rId17"/>
    <p:sldId id="288" r:id="rId18"/>
    <p:sldId id="259" r:id="rId19"/>
    <p:sldId id="272" r:id="rId20"/>
    <p:sldId id="314" r:id="rId21"/>
    <p:sldId id="273" r:id="rId22"/>
    <p:sldId id="287" r:id="rId23"/>
    <p:sldId id="313" r:id="rId24"/>
    <p:sldId id="274" r:id="rId25"/>
    <p:sldId id="356" r:id="rId26"/>
    <p:sldId id="275" r:id="rId27"/>
    <p:sldId id="276" r:id="rId28"/>
    <p:sldId id="277" r:id="rId29"/>
    <p:sldId id="303" r:id="rId30"/>
    <p:sldId id="304" r:id="rId31"/>
    <p:sldId id="305" r:id="rId32"/>
    <p:sldId id="306" r:id="rId33"/>
    <p:sldId id="279" r:id="rId34"/>
    <p:sldId id="280" r:id="rId35"/>
    <p:sldId id="281" r:id="rId36"/>
    <p:sldId id="282" r:id="rId37"/>
    <p:sldId id="283" r:id="rId38"/>
    <p:sldId id="26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hyperlink" Target="https://github.com/xiong35/netease-web/blob/main/docs/&#229;&#188;&#128;&#229;&#143;&#145;&#232;&#128;&#133;&#230;&#140;&#135;&#229;&#141;&#151;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xiong35/netease-web/" TargetMode="External"/><Relationship Id="rId2" Type="http://schemas.openxmlformats.org/officeDocument/2006/relationships/hyperlink" Target="https://github.com/xiong35/netease-web/releases" TargetMode="External"/><Relationship Id="rId1" Type="http://schemas.openxmlformats.org/officeDocument/2006/relationships/hyperlink" Target="http://netease.xiong35.cn/ho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npmjs.com/package/image-color-extraction" TargetMode="Externa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netease.xiong35.cn/search-page?keywords=maroon" TargetMode="External"/><Relationship Id="rId4" Type="http://schemas.openxmlformats.org/officeDocument/2006/relationships/hyperlink" Target="http://netease.xiong35.cn/album-detail?id=2839545331" TargetMode="External"/><Relationship Id="rId3" Type="http://schemas.openxmlformats.org/officeDocument/2006/relationships/hyperlink" Target="http://netease.xiong35.cn/user-detail?uid=135077276" TargetMode="External"/><Relationship Id="rId2" Type="http://schemas.openxmlformats.org/officeDocument/2006/relationships/hyperlink" Target="http://netease.xiong35.cn/music-detail" TargetMode="External"/><Relationship Id="rId1" Type="http://schemas.openxmlformats.org/officeDocument/2006/relationships/hyperlink" Target="http://netease.xiong35.cn/hom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89735"/>
            <a:ext cx="9144000" cy="1038860"/>
          </a:xfrm>
        </p:spPr>
        <p:txBody>
          <a:bodyPr/>
          <a:lstStyle/>
          <a:p>
            <a:r>
              <a:rPr lang="en-US" altLang="zh-CN"/>
              <a:t>Netease Music </a:t>
            </a:r>
            <a:r>
              <a:rPr lang="en-US" altLang="zh-CN" sz="1800"/>
              <a:t>Fake</a:t>
            </a:r>
            <a:endParaRPr lang="en-US" altLang="zh-CN" sz="1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6495" y="3357880"/>
            <a:ext cx="7319010" cy="976630"/>
          </a:xfrm>
        </p:spPr>
        <p:txBody>
          <a:bodyPr/>
          <a:lstStyle/>
          <a:p>
            <a:r>
              <a:rPr lang="zh-CN" altLang="en-US" sz="2000"/>
              <a:t>成员</a:t>
            </a:r>
            <a:endParaRPr lang="zh-CN" altLang="en-US" sz="2000"/>
          </a:p>
          <a:p>
            <a:r>
              <a:rPr lang="zh-CN" altLang="en-US" sz="2000" b="1"/>
              <a:t>熊逸朗</a:t>
            </a:r>
            <a:r>
              <a:rPr lang="en-US" altLang="zh-CN" sz="2000"/>
              <a:t>, </a:t>
            </a:r>
            <a:r>
              <a:rPr lang="zh-CN" altLang="en-US" sz="2000"/>
              <a:t>顾璨</a:t>
            </a:r>
            <a:r>
              <a:rPr lang="en-US" altLang="zh-CN" sz="2000"/>
              <a:t>, </a:t>
            </a:r>
            <a:r>
              <a:rPr lang="zh-CN" altLang="en-US" sz="2000"/>
              <a:t>崔裕铭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651885" y="2549525"/>
            <a:ext cx="4888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>
                    <a:lumMod val="65000"/>
                  </a:schemeClr>
                </a:solidFill>
              </a:rPr>
              <a:t>仿照网易云桌面端应用写的音乐播放器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</a:rPr>
              <a:t>网页</a:t>
            </a:r>
            <a:endParaRPr lang="zh-CN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项目架构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9940" y="5198110"/>
            <a:ext cx="3284220" cy="1127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15" y="1162050"/>
            <a:ext cx="3063240" cy="161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05" y="2912745"/>
            <a:ext cx="4373880" cy="1920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5" y="2658110"/>
            <a:ext cx="4701540" cy="2033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05" y="1917065"/>
            <a:ext cx="2924175" cy="1139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4968240"/>
            <a:ext cx="1946910" cy="85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1340485"/>
            <a:ext cx="2796540" cy="64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rcRect r="635"/>
          <a:stretch>
            <a:fillRect/>
          </a:stretch>
        </p:blipFill>
        <p:spPr>
          <a:xfrm>
            <a:off x="4996815" y="4832985"/>
            <a:ext cx="1590675" cy="1655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1691005"/>
            <a:ext cx="8112125" cy="368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38530" y="5908040"/>
            <a:ext cx="1031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多分支协作开发</a:t>
            </a:r>
            <a:r>
              <a:rPr lang="en-US" altLang="zh-CN"/>
              <a:t>, </a:t>
            </a:r>
            <a:r>
              <a:rPr lang="zh-CN" altLang="en-US"/>
              <a:t>统一在</a:t>
            </a:r>
            <a:r>
              <a:rPr lang="en-US" altLang="zh-CN"/>
              <a:t> dev </a:t>
            </a:r>
            <a:r>
              <a:rPr lang="zh-CN" altLang="en-US"/>
              <a:t>上开发</a:t>
            </a:r>
            <a:r>
              <a:rPr lang="en-US" altLang="zh-CN"/>
              <a:t>, </a:t>
            </a:r>
            <a:r>
              <a:rPr lang="zh-CN" altLang="en-US"/>
              <a:t>每个</a:t>
            </a:r>
            <a:r>
              <a:rPr lang="en-US" altLang="zh-CN"/>
              <a:t> feat/bug </a:t>
            </a:r>
            <a:r>
              <a:rPr lang="zh-CN" altLang="en-US"/>
              <a:t>额外开分支解决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0" y="1515745"/>
            <a:ext cx="624522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10" y="4640580"/>
            <a:ext cx="740664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规范与</a:t>
            </a:r>
            <a:r>
              <a:rPr lang="zh-CN" altLang="en-US"/>
              <a:t>校验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079"/>
          <a:stretch>
            <a:fillRect/>
          </a:stretch>
        </p:blipFill>
        <p:spPr>
          <a:xfrm>
            <a:off x="1172210" y="2194560"/>
            <a:ext cx="9847580" cy="1785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77110" y="4351655"/>
            <a:ext cx="763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通过</a:t>
            </a:r>
            <a:r>
              <a:rPr lang="en-US" altLang="zh-CN"/>
              <a:t> husky + commit-lint + eslint </a:t>
            </a:r>
            <a:r>
              <a:rPr lang="zh-CN" altLang="en-US"/>
              <a:t>实现双重校验</a:t>
            </a:r>
            <a:r>
              <a:rPr lang="en-US" altLang="zh-CN"/>
              <a:t>(</a:t>
            </a:r>
            <a:r>
              <a:rPr lang="zh-CN" altLang="en-US"/>
              <a:t>代码</a:t>
            </a:r>
            <a:r>
              <a:rPr lang="en-US" altLang="zh-CN"/>
              <a:t>+</a:t>
            </a:r>
            <a:r>
              <a:rPr lang="zh-CN" altLang="en-US"/>
              <a:t>提交信息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hlinkClick r:id="rId1" action="ppaction://hlinkfile"/>
              </a:rPr>
              <a:t>文档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40" y="812800"/>
            <a:ext cx="8508365" cy="5358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510" y="1257300"/>
            <a:ext cx="6031865" cy="1227455"/>
          </a:xfrm>
        </p:spPr>
        <p:txBody>
          <a:bodyPr>
            <a:normAutofit/>
          </a:bodyPr>
          <a:p>
            <a:r>
              <a:rPr lang="zh-CN" altLang="en-US"/>
              <a:t>总代码量</a:t>
            </a:r>
            <a:r>
              <a:rPr lang="en-US" altLang="zh-CN"/>
              <a:t>: </a:t>
            </a:r>
            <a:r>
              <a:rPr lang="en-US" altLang="zh-CN" b="1"/>
              <a:t>9472 </a:t>
            </a:r>
            <a:r>
              <a:rPr lang="zh-CN" altLang="en-US" b="1"/>
              <a:t>行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944245"/>
            <a:ext cx="4670425" cy="185356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524510" y="4166870"/>
            <a:ext cx="6356350" cy="122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总</a:t>
            </a:r>
            <a:r>
              <a:rPr lang="en-US" altLang="zh-CN"/>
              <a:t> Commit: </a:t>
            </a:r>
            <a:r>
              <a:rPr lang="en-US" altLang="zh-CN" b="1"/>
              <a:t>297 </a:t>
            </a:r>
            <a:r>
              <a:rPr lang="zh-CN" altLang="en-US" b="1"/>
              <a:t>次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9554210" y="6415405"/>
            <a:ext cx="2393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chemeClr val="bg1">
                    <a:lumMod val="65000"/>
                  </a:schemeClr>
                </a:solidFill>
              </a:rPr>
              <a:t>截至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</a:rPr>
              <a:t>完成时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(12.25)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5" y="4265295"/>
            <a:ext cx="5112385" cy="1030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技术亮点及分工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71340" y="3676650"/>
            <a:ext cx="344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包括但不限于以下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文档和架构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07085" y="140462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1. </a:t>
            </a:r>
            <a:r>
              <a:rPr lang="zh-CN" altLang="en-US" sz="2000"/>
              <a:t>项目文档和</a:t>
            </a:r>
            <a:r>
              <a:rPr lang="zh-CN" altLang="en-US" sz="2000">
                <a:sym typeface="+mn-ea"/>
              </a:rPr>
              <a:t>总结构由</a:t>
            </a:r>
            <a:r>
              <a:rPr lang="en-US" altLang="zh-CN" sz="2000">
                <a:sym typeface="+mn-ea"/>
              </a:rPr>
              <a:t>@</a:t>
            </a:r>
            <a:r>
              <a:rPr lang="zh-CN" altLang="en-US" sz="2000">
                <a:sym typeface="+mn-ea"/>
              </a:rPr>
              <a:t>熊逸朗完成</a:t>
            </a:r>
            <a:endParaRPr lang="zh-CN" altLang="en-US" sz="2000"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21310" y="2256790"/>
            <a:ext cx="10515600" cy="77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前端部署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873125" y="322961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1.</a:t>
            </a:r>
            <a:r>
              <a:rPr lang="zh-CN" altLang="en-US" sz="2000">
                <a:sym typeface="+mn-ea"/>
              </a:rPr>
              <a:t>通过</a:t>
            </a:r>
            <a:r>
              <a:rPr lang="en-US" altLang="zh-CN" sz="2000">
                <a:sym typeface="+mn-ea"/>
              </a:rPr>
              <a:t> nginx</a:t>
            </a:r>
            <a:r>
              <a:rPr lang="en-US" altLang="zh-CN" sz="2000"/>
              <a:t> </a:t>
            </a:r>
            <a:r>
              <a:rPr lang="zh-CN" altLang="en-US" sz="2000"/>
              <a:t>部署到我的个人服务器上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6105" y="213360"/>
            <a:ext cx="3615690" cy="289242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321310" y="4165600"/>
            <a:ext cx="10515600" cy="77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后端部署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873125" y="505460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</a:t>
            </a:r>
            <a:r>
              <a:rPr lang="zh-CN" altLang="en-US" sz="2000"/>
              <a:t>启动</a:t>
            </a:r>
            <a:r>
              <a:rPr lang="en-US" altLang="zh-CN" sz="2000"/>
              <a:t>clone</a:t>
            </a:r>
            <a:r>
              <a:rPr lang="zh-CN" altLang="en-US" sz="2000"/>
              <a:t>下来的项目</a:t>
            </a:r>
            <a:r>
              <a:rPr lang="en-US" altLang="zh-CN" sz="2000"/>
              <a:t>, </a:t>
            </a:r>
            <a:r>
              <a:rPr lang="zh-CN" altLang="en-US" sz="2000"/>
              <a:t>通过</a:t>
            </a:r>
            <a:r>
              <a:rPr lang="en-US" altLang="zh-CN" sz="2000">
                <a:sym typeface="+mn-ea"/>
              </a:rPr>
              <a:t> nginx</a:t>
            </a:r>
            <a:r>
              <a:rPr lang="en-US" altLang="zh-CN" sz="2000"/>
              <a:t> </a:t>
            </a:r>
            <a:r>
              <a:rPr lang="zh-CN" altLang="en-US" sz="2000"/>
              <a:t>反向代理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3489325"/>
            <a:ext cx="4319270" cy="2922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060" y="767080"/>
            <a:ext cx="2573655" cy="658495"/>
          </a:xfrm>
        </p:spPr>
        <p:txBody>
          <a:bodyPr/>
          <a:lstStyle/>
          <a:p>
            <a:r>
              <a:rPr lang="zh-CN" altLang="en-US" sz="2800"/>
              <a:t>类型严格</a:t>
            </a:r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1991360"/>
            <a:ext cx="3340735" cy="24841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6060" y="1425575"/>
            <a:ext cx="3032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没使用过任何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any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类型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3792220" y="767080"/>
            <a:ext cx="257365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结构</a:t>
            </a:r>
            <a:r>
              <a:rPr lang="zh-CN" altLang="en-US" sz="2800"/>
              <a:t>规范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3792220" y="1425575"/>
            <a:ext cx="3468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样式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逻辑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结构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全部高内聚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低耦合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20" y="1991360"/>
            <a:ext cx="2870200" cy="3203575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/>
        </p:nvSpPr>
        <p:spPr>
          <a:xfrm>
            <a:off x="7108190" y="827405"/>
            <a:ext cx="1857375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注释</a:t>
            </a:r>
            <a:r>
              <a:rPr lang="zh-CN" altLang="en-US" sz="2800"/>
              <a:t>清晰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7108190" y="1425575"/>
            <a:ext cx="3900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函数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变量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类型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tricky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的地方都有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注释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1991360"/>
            <a:ext cx="4826635" cy="35172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93165"/>
            <a:ext cx="9144000" cy="1424940"/>
          </a:xfrm>
        </p:spPr>
        <p:txBody>
          <a:bodyPr/>
          <a:lstStyle/>
          <a:p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54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网页</a:t>
            </a:r>
            <a:r>
              <a:rPr lang="en-US" altLang="zh-CN"/>
              <a:t> </a:t>
            </a:r>
            <a:r>
              <a:rPr lang="en-US" altLang="zh-CN">
                <a:hlinkClick r:id="rId1"/>
              </a:rPr>
              <a:t>http://netease.xiong35.cn</a:t>
            </a:r>
            <a:endParaRPr lang="en-US" altLang="zh-CN">
              <a:hlinkClick r:id="rId1"/>
            </a:endParaRPr>
          </a:p>
          <a:p>
            <a:r>
              <a:rPr lang="zh-CN" altLang="en-US"/>
              <a:t>桌面应用下载</a:t>
            </a:r>
            <a:r>
              <a:rPr lang="en-US" altLang="zh-CN"/>
              <a:t> </a:t>
            </a:r>
            <a:r>
              <a:rPr lang="en-US" altLang="zh-CN">
                <a:hlinkClick r:id="rId2" action="ppaction://hlinkfile"/>
              </a:rPr>
              <a:t>https://github.com/xiong35/netease-web/releases</a:t>
            </a:r>
            <a:endParaRPr lang="en-US" altLang="zh-CN"/>
          </a:p>
          <a:p>
            <a:r>
              <a:rPr lang="zh-CN" altLang="en-US"/>
              <a:t>代码地址</a:t>
            </a:r>
            <a:r>
              <a:rPr lang="en-US" altLang="zh-CN"/>
              <a:t> </a:t>
            </a:r>
            <a:r>
              <a:rPr lang="en-US" altLang="zh-CN">
                <a:hlinkClick r:id="rId3" action="ppaction://hlinkfile"/>
              </a:rPr>
              <a:t>https://github.com/xiong35/netease-web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音乐播放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1127760"/>
            <a:ext cx="8475980" cy="3973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0895" y="5482590"/>
            <a:ext cx="10578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1. </a:t>
            </a:r>
            <a:r>
              <a:rPr lang="zh-CN" altLang="en-US" sz="1600"/>
              <a:t>底部播放条的前景后景色提取自专辑封面</a:t>
            </a:r>
            <a:r>
              <a:rPr lang="en-US" altLang="zh-CN" sz="1600"/>
              <a:t>. </a:t>
            </a:r>
            <a:r>
              <a:rPr lang="zh-CN" altLang="en-US" sz="1600"/>
              <a:t>提取主色采用</a:t>
            </a:r>
            <a:r>
              <a:rPr lang="en-US" altLang="zh-CN" sz="1600"/>
              <a:t>canvas</a:t>
            </a:r>
            <a:r>
              <a:rPr lang="zh-CN" altLang="en-US" sz="1600"/>
              <a:t>对像素进行处理</a:t>
            </a:r>
            <a:r>
              <a:rPr lang="en-US" altLang="zh-CN" sz="1600"/>
              <a:t>, </a:t>
            </a:r>
            <a:r>
              <a:rPr lang="zh-CN" altLang="en-US" sz="1600"/>
              <a:t>使用八叉树算法获取其主色</a:t>
            </a:r>
            <a:r>
              <a:rPr lang="en-US" altLang="zh-CN" sz="1600"/>
              <a:t>. </a:t>
            </a:r>
            <a:r>
              <a:rPr lang="zh-CN" altLang="en-US" sz="1600"/>
              <a:t>此外我将此算法写成了</a:t>
            </a:r>
            <a:r>
              <a:rPr lang="en-US" altLang="zh-CN" sz="1600"/>
              <a:t> </a:t>
            </a:r>
            <a:r>
              <a:rPr lang="en-US" altLang="zh-CN" sz="1600">
                <a:hlinkClick r:id="rId2" action="ppaction://hlinkfile"/>
              </a:rPr>
              <a:t>npm </a:t>
            </a:r>
            <a:r>
              <a:rPr lang="zh-CN" altLang="en-US" sz="1600">
                <a:hlinkClick r:id="rId2" action="ppaction://hlinkfile"/>
              </a:rPr>
              <a:t>包</a:t>
            </a:r>
            <a:r>
              <a:rPr lang="zh-CN" altLang="en-US" sz="1600"/>
              <a:t>发布</a:t>
            </a:r>
            <a:r>
              <a:rPr lang="en-US" altLang="zh-CN" sz="1600"/>
              <a:t>, </a:t>
            </a:r>
            <a:r>
              <a:rPr lang="zh-CN" altLang="en-US" sz="1600"/>
              <a:t>本项目使用的就是我写的包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2. </a:t>
            </a:r>
            <a:r>
              <a:rPr lang="zh-CN" altLang="en-US" sz="1600">
                <a:sym typeface="+mn-ea"/>
              </a:rPr>
              <a:t>播放的歌单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播放的单曲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播放模式均存在本地</a:t>
            </a:r>
            <a:r>
              <a:rPr lang="en-US" altLang="zh-CN" sz="1600">
                <a:sym typeface="+mn-ea"/>
              </a:rPr>
              <a:t>, </a:t>
            </a:r>
            <a:r>
              <a:rPr lang="zh-CN" altLang="en-US" sz="1600">
                <a:sym typeface="+mn-ea"/>
              </a:rPr>
              <a:t>刷新也可保留其数据</a:t>
            </a:r>
            <a:endParaRPr lang="zh-CN" altLang="en-US" sz="1600"/>
          </a:p>
          <a:p>
            <a:r>
              <a:rPr lang="en-US" altLang="zh-CN" sz="1600"/>
              <a:t>3. </a:t>
            </a:r>
            <a:r>
              <a:rPr lang="zh-CN" altLang="en-US" sz="1600"/>
              <a:t>随机播放采用的是洗牌算法</a:t>
            </a:r>
            <a:r>
              <a:rPr lang="en-US" altLang="zh-CN" sz="1600"/>
              <a:t>, </a:t>
            </a:r>
            <a:r>
              <a:rPr lang="zh-CN" altLang="en-US" sz="1600"/>
              <a:t>所以用户可以回复到上一首歌</a:t>
            </a:r>
            <a:r>
              <a:rPr lang="en-US" altLang="zh-CN" sz="1600"/>
              <a:t>, </a:t>
            </a:r>
            <a:r>
              <a:rPr lang="zh-CN" altLang="en-US" sz="1600"/>
              <a:t>也不会随机到重复的歌</a:t>
            </a:r>
            <a:endParaRPr lang="zh-CN" alt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深色主题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r>
              <a:rPr lang="en-US" altLang="zh-CN" sz="1600"/>
              <a:t> 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332155"/>
            <a:ext cx="1057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通过使用</a:t>
            </a:r>
            <a:r>
              <a:rPr lang="en-US" altLang="zh-CN" sz="1600"/>
              <a:t>css</a:t>
            </a:r>
            <a:r>
              <a:rPr lang="zh-CN" altLang="en-US" sz="1600"/>
              <a:t>变量实现全局</a:t>
            </a:r>
            <a:r>
              <a:rPr lang="zh-CN" altLang="en-US" sz="1600"/>
              <a:t>主题切换</a:t>
            </a:r>
            <a:endParaRPr lang="zh-CN" altLang="en-US" sz="1600"/>
          </a:p>
          <a:p>
            <a:pPr marL="342900" indent="-342900">
              <a:buAutoNum type="arabicPeriod"/>
            </a:pPr>
            <a:r>
              <a:rPr lang="zh-CN" altLang="en-US" sz="1600"/>
              <a:t>主题存入</a:t>
            </a:r>
            <a:r>
              <a:rPr lang="en-US" altLang="zh-CN" sz="1600"/>
              <a:t> local storage </a:t>
            </a:r>
            <a:r>
              <a:rPr lang="zh-CN" altLang="en-US" sz="1600"/>
              <a:t>以实现</a:t>
            </a:r>
            <a:r>
              <a:rPr lang="zh-CN" altLang="en-US" sz="1600"/>
              <a:t>持久化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203960"/>
            <a:ext cx="7541895" cy="372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40" y="283845"/>
            <a:ext cx="2805430" cy="58273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部署桌面应用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454075"/>
            <a:ext cx="1057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使用</a:t>
            </a:r>
            <a:r>
              <a:rPr lang="en-US" altLang="zh-CN" sz="1600"/>
              <a:t> electron </a:t>
            </a:r>
            <a:r>
              <a:rPr lang="zh-CN" altLang="en-US" sz="1600"/>
              <a:t>将网站打包成桌面</a:t>
            </a:r>
            <a:r>
              <a:rPr lang="zh-CN" altLang="en-US" sz="1600"/>
              <a:t>应用</a:t>
            </a:r>
            <a:endParaRPr lang="zh-CN" altLang="en-US" sz="1600"/>
          </a:p>
          <a:p>
            <a:pPr marL="342900" indent="-342900">
              <a:buAutoNum type="arabicPeriod"/>
            </a:pPr>
            <a:r>
              <a:rPr lang="zh-CN" altLang="en-US" sz="1600"/>
              <a:t>将</a:t>
            </a:r>
            <a:r>
              <a:rPr lang="zh-CN" altLang="en-US" sz="1600"/>
              <a:t>安装包发布到</a:t>
            </a:r>
            <a:r>
              <a:rPr lang="en-US" altLang="zh-CN" sz="1600"/>
              <a:t> github </a:t>
            </a:r>
            <a:r>
              <a:rPr lang="zh-CN" altLang="en-US" sz="1600"/>
              <a:t>上供使用者</a:t>
            </a:r>
            <a:r>
              <a:rPr lang="zh-CN" altLang="en-US" sz="1600"/>
              <a:t>下载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9805" y="1062990"/>
            <a:ext cx="7692390" cy="41268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en-US" altLang="zh-CN" sz="3600"/>
              <a:t>Toast 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1062990"/>
            <a:ext cx="3866515" cy="3431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960" y="383540"/>
            <a:ext cx="2568575" cy="3263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4059555"/>
            <a:ext cx="3823335" cy="22485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310" y="4995545"/>
            <a:ext cx="4848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实现全局的</a:t>
            </a:r>
            <a:r>
              <a:rPr lang="en-US" altLang="zh-CN"/>
              <a:t> Toast </a:t>
            </a:r>
            <a:r>
              <a:rPr lang="zh-CN" altLang="en-US"/>
              <a:t>弹窗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 css </a:t>
            </a:r>
            <a:r>
              <a:rPr lang="zh-CN" altLang="en-US"/>
              <a:t>变量</a:t>
            </a:r>
            <a:r>
              <a:rPr lang="zh-CN" altLang="en-US"/>
              <a:t>指定不同颜色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导出工具函数供</a:t>
            </a:r>
            <a:r>
              <a:rPr lang="zh-CN" altLang="en-US"/>
              <a:t>大家调用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首页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070" y="675640"/>
            <a:ext cx="5746115" cy="5506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封装网络请求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1705" y="403225"/>
            <a:ext cx="3977005" cy="6051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6590" y="2829560"/>
            <a:ext cx="3783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对</a:t>
            </a:r>
            <a:r>
              <a:rPr lang="en-US" altLang="zh-CN" sz="2400"/>
              <a:t> axios </a:t>
            </a:r>
            <a:r>
              <a:rPr lang="zh-CN" altLang="en-US" sz="2400"/>
              <a:t>进行封装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处理了异常情况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对重复请求进行了节流</a:t>
            </a:r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封装任务调度器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1267460" y="2094865"/>
            <a:ext cx="3783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实现了工具类</a:t>
            </a:r>
            <a:r>
              <a:rPr lang="en-US" altLang="zh-CN" sz="2400"/>
              <a:t> Scheduler, </a:t>
            </a:r>
            <a:r>
              <a:rPr lang="zh-CN" altLang="en-US" sz="2400"/>
              <a:t>对异步任务进行调度控制</a:t>
            </a:r>
            <a:r>
              <a:rPr lang="en-US" altLang="zh-CN" sz="2400"/>
              <a:t>, </a:t>
            </a:r>
            <a:r>
              <a:rPr lang="zh-CN" altLang="en-US" sz="2400"/>
              <a:t>使并发量小于指定值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使用场景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在切歌的时候疯狂点击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会依次执行异步任务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而不会同时并发执行一批任务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造成顺序混乱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4430" y="119380"/>
            <a:ext cx="5726430" cy="66186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编写脚本和</a:t>
            </a:r>
            <a:r>
              <a:rPr lang="en-US" altLang="zh-CN" sz="3600"/>
              <a:t> snippet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1116330"/>
            <a:ext cx="4307840" cy="4625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4655" y="5928360"/>
            <a:ext cx="28200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提高开发效率的脚本。创建一个组件的文件夹及基本结构、样式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940" y="433070"/>
            <a:ext cx="3574415" cy="5308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71130" y="5928360"/>
            <a:ext cx="2820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VSCode snippet</a:t>
            </a:r>
            <a:r>
              <a:rPr lang="zh-CN" altLang="en-US" sz="1600"/>
              <a:t>。可一键生成一些反复使用的模板代码</a:t>
            </a:r>
            <a:endParaRPr lang="zh-CN" alt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搜索和歌单组件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803400"/>
            <a:ext cx="55695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实现了通用的歌单组件</a:t>
            </a:r>
            <a:r>
              <a:rPr lang="en-US" altLang="zh-CN"/>
              <a:t>, </a:t>
            </a:r>
            <a:r>
              <a:rPr lang="zh-CN" altLang="en-US"/>
              <a:t>在项目中多</a:t>
            </a:r>
            <a:r>
              <a:rPr lang="zh-CN" altLang="en-US"/>
              <a:t>处复用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 TS </a:t>
            </a:r>
            <a:r>
              <a:rPr lang="zh-CN" altLang="en-US"/>
              <a:t>类型体操进行了严格的</a:t>
            </a:r>
            <a:r>
              <a:rPr lang="zh-CN" altLang="en-US"/>
              <a:t>约束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在类型</a:t>
            </a:r>
            <a:r>
              <a:rPr lang="zh-CN" altLang="en-US"/>
              <a:t>严格的基础上能满足自定义需求</a:t>
            </a:r>
            <a:r>
              <a:rPr lang="en-US" altLang="zh-CN"/>
              <a:t>(</a:t>
            </a:r>
            <a:r>
              <a:rPr lang="zh-CN" altLang="en-US"/>
              <a:t>可通过参数控制展示的字段及其顺序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封装工具函数以适应其</a:t>
            </a:r>
            <a:r>
              <a:rPr lang="zh-CN" altLang="en-US"/>
              <a:t>类型定义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通过正则</a:t>
            </a:r>
            <a:r>
              <a:rPr lang="zh-CN" altLang="en-US"/>
              <a:t>实现高亮搜索</a:t>
            </a:r>
            <a:r>
              <a:rPr lang="zh-CN" altLang="en-US"/>
              <a:t>关键字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4695" y="3381375"/>
            <a:ext cx="3764280" cy="3103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95" y="272415"/>
            <a:ext cx="3916680" cy="29756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封装图片组件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80340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 useMemo </a:t>
            </a:r>
            <a:r>
              <a:rPr lang="zh-CN" altLang="en-US"/>
              <a:t>处理了图片频繁请求的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添加了图片占位符</a:t>
            </a:r>
            <a:r>
              <a:rPr lang="en-US" altLang="zh-CN"/>
              <a:t>, </a:t>
            </a:r>
            <a:r>
              <a:rPr lang="zh-CN" altLang="en-US"/>
              <a:t>并在加载成功后清除</a:t>
            </a:r>
            <a:r>
              <a:rPr lang="zh-CN" altLang="en-US"/>
              <a:t>他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0895" y="914400"/>
            <a:ext cx="57378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实现功能</a:t>
            </a:r>
            <a:r>
              <a:rPr lang="zh-CN" altLang="en-US"/>
              <a:t>总览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5465"/>
            <a:ext cx="4247515" cy="4351655"/>
          </a:xfrm>
        </p:spPr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UI</a:t>
            </a:r>
            <a:r>
              <a:rPr lang="zh-CN" altLang="en-US" b="1">
                <a:sym typeface="+mn-ea"/>
              </a:rPr>
              <a:t>美观</a:t>
            </a:r>
            <a:endParaRPr lang="zh-CN" altLang="en-US" b="1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交互</a:t>
            </a:r>
            <a:r>
              <a:rPr lang="zh-CN" altLang="en-US" b="1">
                <a:sym typeface="+mn-ea"/>
              </a:rPr>
              <a:t>细节</a:t>
            </a:r>
            <a:r>
              <a:rPr lang="zh-CN" altLang="en-US">
                <a:sym typeface="+mn-ea"/>
              </a:rPr>
              <a:t>到位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支持</a:t>
            </a:r>
            <a:r>
              <a:rPr lang="zh-CN" altLang="en-US" b="1">
                <a:sym typeface="+mn-ea"/>
              </a:rPr>
              <a:t>响应式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纯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TS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编写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git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使用规范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代码风格</a:t>
            </a:r>
            <a:r>
              <a:rPr lang="zh-CN" altLang="en-US">
                <a:sym typeface="+mn-ea"/>
              </a:rPr>
              <a:t>规范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状态管理</a:t>
            </a:r>
            <a:r>
              <a:rPr lang="zh-CN" altLang="en-US">
                <a:sym typeface="+mn-ea"/>
              </a:rPr>
              <a:t>规范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SPA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304915" y="1815465"/>
            <a:ext cx="537273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界面</a:t>
            </a:r>
            <a:r>
              <a:rPr lang="zh-CN" altLang="en-US" b="1">
                <a:sym typeface="+mn-ea"/>
              </a:rPr>
              <a:t>懒加载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部署到</a:t>
            </a:r>
            <a:r>
              <a:rPr lang="zh-CN" altLang="en-US" b="1">
                <a:sym typeface="+mn-ea"/>
              </a:rPr>
              <a:t>线上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Axios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并进行了</a:t>
            </a:r>
            <a:r>
              <a:rPr lang="zh-CN" altLang="en-US" b="1">
                <a:sym typeface="+mn-ea"/>
              </a:rPr>
              <a:t>封装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浏览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听歌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互动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搜索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登录</a:t>
            </a:r>
            <a:endParaRPr lang="zh-CN" altLang="en-US" b="1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分页</a:t>
            </a:r>
            <a:r>
              <a:rPr lang="zh-CN" altLang="en-US">
                <a:sym typeface="+mn-ea"/>
              </a:rPr>
              <a:t>加载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支持切换到</a:t>
            </a:r>
            <a:r>
              <a:rPr lang="zh-CN" altLang="en-US" b="1">
                <a:sym typeface="+mn-ea"/>
              </a:rPr>
              <a:t>深色主题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打包成了</a:t>
            </a:r>
            <a:r>
              <a:rPr lang="zh-CN" altLang="en-US" b="1">
                <a:sym typeface="+mn-ea"/>
              </a:rPr>
              <a:t>桌面应用</a:t>
            </a:r>
            <a:endParaRPr lang="zh-CN" altLang="en-US" b="1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未</a:t>
            </a:r>
            <a:r>
              <a:rPr lang="zh-CN" altLang="en-US">
                <a:sym typeface="+mn-ea"/>
              </a:rPr>
              <a:t>使用任何组件库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CSS </a:t>
            </a:r>
            <a:r>
              <a:rPr lang="zh-CN" altLang="en-US" b="1">
                <a:sym typeface="+mn-ea"/>
              </a:rPr>
              <a:t>类名规范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登录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67132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完成登录的</a:t>
            </a:r>
            <a:r>
              <a:rPr lang="zh-CN" altLang="en-US"/>
              <a:t>弹窗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对手机号和密码进行了严格的</a:t>
            </a:r>
            <a:r>
              <a:rPr lang="zh-CN" altLang="en-US"/>
              <a:t>格式检查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0275" y="834390"/>
            <a:ext cx="5669280" cy="4823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2924810"/>
            <a:ext cx="395859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侧边栏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67132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完成侧边栏</a:t>
            </a:r>
            <a:r>
              <a:rPr lang="en-US" altLang="zh-CN"/>
              <a:t>, </a:t>
            </a:r>
            <a:r>
              <a:rPr lang="zh-CN" altLang="en-US"/>
              <a:t>支持收起展开</a:t>
            </a:r>
            <a:r>
              <a:rPr lang="en-US" altLang="zh-CN"/>
              <a:t> ( </a:t>
            </a:r>
            <a:r>
              <a:rPr lang="zh-CN" altLang="en-US"/>
              <a:t>仅支持歌单的点击</a:t>
            </a:r>
            <a:r>
              <a:rPr lang="en-US" altLang="zh-CN"/>
              <a:t> )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屏幕较小时自动</a:t>
            </a:r>
            <a:r>
              <a:rPr lang="zh-CN" altLang="en-US"/>
              <a:t>收起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7525" y="283845"/>
            <a:ext cx="2699385" cy="59321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06766" y="4942790"/>
            <a:ext cx="1057846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/>
              <a:t>实现了点击“播放全部”即可播放该歌单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实现收藏</a:t>
            </a:r>
            <a:r>
              <a:rPr lang="en-US" altLang="zh-CN" sz="1400"/>
              <a:t>/</a:t>
            </a:r>
            <a:r>
              <a:rPr lang="zh-CN" altLang="en-US" sz="1400"/>
              <a:t>取消收藏歌单的功能，根据是否收藏</a:t>
            </a:r>
            <a:r>
              <a:rPr lang="en-US" altLang="zh-CN" sz="1400"/>
              <a:t>/</a:t>
            </a:r>
            <a:r>
              <a:rPr lang="zh-CN" altLang="en-US" sz="1400"/>
              <a:t>是否创建歌单，提供不同的显示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实现搜索功能，可以根据标题、歌手、专辑中的字符进行搜索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可以双击歌曲进行播放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可以根据标题、歌手、专辑、时长进行正序和逆序排序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点击按键可以查看</a:t>
            </a:r>
            <a:r>
              <a:rPr lang="en-US" altLang="zh-CN" sz="1400"/>
              <a:t>/</a:t>
            </a:r>
            <a:r>
              <a:rPr lang="zh-CN" altLang="en-US" sz="1400"/>
              <a:t>关闭歌单简介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响应式布局</a:t>
            </a:r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345" y="993775"/>
            <a:ext cx="7432675" cy="3772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70616" y="563817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歌曲列表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49" y="4711527"/>
            <a:ext cx="7693291" cy="2066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5" y="1042742"/>
            <a:ext cx="6257266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840545" y="1398243"/>
            <a:ext cx="3480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实现发送评论功能，如果内容为空则发送失败。发送成功</a:t>
            </a:r>
            <a:r>
              <a:rPr lang="en-US" altLang="zh-CN" sz="1600"/>
              <a:t>/</a:t>
            </a:r>
            <a:r>
              <a:rPr lang="zh-CN" altLang="en-US" sz="1600"/>
              <a:t>失败后显示</a:t>
            </a:r>
            <a:r>
              <a:rPr lang="en-US" altLang="zh-CN" sz="1600"/>
              <a:t>Toggle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“最新评论”实现分页查看，每次分页时会跳转到“最新评论”标题处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点击用户头像或昵称可以进入对应个人主页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823428" y="555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评论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22616" y="5133290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实现了收藏者的分页加载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点击用户的头像或昵称可以进入对应个人主页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670616" y="563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收藏者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906" y="1225186"/>
            <a:ext cx="8950213" cy="36164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用户详情页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321626" y="5448250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点击歌单可以进入对应歌单详情页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响应式布局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720" y="1129775"/>
            <a:ext cx="6318516" cy="38664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顶部导航条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210235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点击修改主题（太阳和月亮滑动的特效不是我做的）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导航条几乎所有静态的样式由我完成，包括下拉框</a:t>
            </a:r>
            <a:endParaRPr lang="en-US" altLang="zh-CN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69" y="1062990"/>
            <a:ext cx="9544331" cy="35777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Thanks!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概览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587375" y="1151255"/>
            <a:ext cx="21805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实现的界面包括</a:t>
            </a:r>
            <a:r>
              <a:rPr lang="en-US" altLang="zh-CN" sz="2000"/>
              <a:t>:</a:t>
            </a:r>
            <a:endParaRPr lang="en-US" altLang="zh-CN" sz="2000"/>
          </a:p>
          <a:p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1"/>
              </a:rPr>
              <a:t>主页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2"/>
              </a:rPr>
              <a:t>歌曲详情页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3"/>
              </a:rPr>
              <a:t>用户详情页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4"/>
              </a:rPr>
              <a:t>歌单详情页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5"/>
              </a:rPr>
              <a:t>搜索页</a:t>
            </a:r>
            <a:endParaRPr lang="zh-CN" altLang="en-US" sz="200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>
              <a:hlinkClick r:id="rId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375" y="3829685"/>
            <a:ext cx="1020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由于实现功能和细节较多</a:t>
            </a:r>
            <a:r>
              <a:rPr lang="en-US" altLang="zh-CN"/>
              <a:t>, </a:t>
            </a:r>
            <a:r>
              <a:rPr lang="zh-CN" altLang="en-US"/>
              <a:t>以下仅简单展示页面</a:t>
            </a:r>
            <a:r>
              <a:rPr lang="en-US" altLang="zh-CN"/>
              <a:t>, </a:t>
            </a:r>
            <a:r>
              <a:rPr lang="zh-CN" altLang="en-US"/>
              <a:t>细节在</a:t>
            </a:r>
            <a:r>
              <a:rPr lang="en-US" altLang="zh-CN"/>
              <a:t>”</a:t>
            </a:r>
            <a:r>
              <a:rPr lang="zh-CN" altLang="en-US"/>
              <a:t>技术细节</a:t>
            </a:r>
            <a:r>
              <a:rPr lang="en-US" altLang="zh-CN"/>
              <a:t>”</a:t>
            </a:r>
            <a:r>
              <a:rPr lang="zh-CN" altLang="en-US"/>
              <a:t>部分介绍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主页</a:t>
            </a:r>
            <a:endParaRPr lang="zh-CN" altLang="en-US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280" y="948055"/>
            <a:ext cx="8728075" cy="4100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熊逸朗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歌曲详情页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熊逸朗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465" y="956945"/>
            <a:ext cx="9070975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用户详情页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崔裕铭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0" y="966470"/>
            <a:ext cx="904240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歌单详情页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崔裕铭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480" y="845185"/>
            <a:ext cx="9590405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搜索页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顾璨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365" y="905510"/>
            <a:ext cx="8891270" cy="4163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508,&quot;width&quot;:1032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2013</Words>
  <Application>WPS 演示</Application>
  <PresentationFormat>宽屏</PresentationFormat>
  <Paragraphs>230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Netease Music Fake</vt:lpstr>
      <vt:lpstr>成果展示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项目架构</vt:lpstr>
      <vt:lpstr>技术选型</vt:lpstr>
      <vt:lpstr>工作流</vt:lpstr>
      <vt:lpstr>文件结构</vt:lpstr>
      <vt:lpstr>规范与校验</vt:lpstr>
      <vt:lpstr>文档</vt:lpstr>
      <vt:lpstr>总代码量: 9472 行</vt:lpstr>
      <vt:lpstr>技术亮点及分工</vt:lpstr>
      <vt:lpstr>文档和架构@熊逸朗</vt:lpstr>
      <vt:lpstr>类型严格</vt:lpstr>
      <vt:lpstr>音乐播放@熊逸朗</vt:lpstr>
      <vt:lpstr>深色主题@崔裕铭 @熊逸朗</vt:lpstr>
      <vt:lpstr>部署桌面应用@熊逸朗</vt:lpstr>
      <vt:lpstr>首页@熊逸朗</vt:lpstr>
      <vt:lpstr>首页@熊逸朗</vt:lpstr>
      <vt:lpstr>封装网络请求@熊逸朗</vt:lpstr>
      <vt:lpstr>封装任务调度器@熊逸朗</vt:lpstr>
      <vt:lpstr>编写脚本和 snippet@熊逸朗</vt:lpstr>
      <vt:lpstr>搜索和歌单组件@顾璨</vt:lpstr>
      <vt:lpstr>封装图片组件@顾璨</vt:lpstr>
      <vt:lpstr>登录@顾璨</vt:lpstr>
      <vt:lpstr>侧边栏@顾璨</vt:lpstr>
      <vt:lpstr>歌单详情页@崔裕铭</vt:lpstr>
      <vt:lpstr>歌单详情页@崔裕铭</vt:lpstr>
      <vt:lpstr>歌单详情页@崔裕铭</vt:lpstr>
      <vt:lpstr>用户详情页@崔裕铭</vt:lpstr>
      <vt:lpstr>顶部导航条@崔裕铭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Netease Music Fake</dc:title>
  <dc:creator/>
  <cp:lastModifiedBy>TOM熊</cp:lastModifiedBy>
  <cp:revision>139</cp:revision>
  <dcterms:created xsi:type="dcterms:W3CDTF">2021-12-24T05:28:00Z</dcterms:created>
  <dcterms:modified xsi:type="dcterms:W3CDTF">2021-12-26T01:22:19Z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826608E4FCD6455D82E32F00C5A9F5F5</vt:lpwstr>
  </property>
  <property fmtid="{D5CDD505-2E9C-101B-9397-08002B2CF9AE}" pid="3" name="KSOProductBuildVer">
    <vt:lpwstr>2052-11.1.0.11194</vt:lpwstr>
  </property>
</Properties>
</file>